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59" r:id="rId5"/>
    <p:sldId id="260" r:id="rId6"/>
    <p:sldId id="258" r:id="rId7"/>
    <p:sldId id="261" r:id="rId8"/>
    <p:sldId id="262" r:id="rId9"/>
    <p:sldId id="265" r:id="rId10"/>
    <p:sldId id="263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49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549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41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615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513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31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622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937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77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35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89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1D30B-09D1-9346-9C13-D41512C8F16A}" type="datetimeFigureOut">
              <a:rPr lang="en-US" smtClean="0"/>
              <a:t>1/26/18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E61A17-A9E6-BE4B-B13E-0BE274F4C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89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trex.com/home/api" TargetMode="External"/><Relationship Id="rId4" Type="http://schemas.openxmlformats.org/officeDocument/2006/relationships/hyperlink" Target="http://chimera.labs.oreilly.com/books/1234000001802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binance-exchange/binance-official-api-docs/blob/master/rest-api.md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Crypto Exchanges Comparison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mission to uncover what is hidden and Cryptic</a:t>
            </a:r>
            <a:br>
              <a:rPr lang="en-US" dirty="0" smtClean="0"/>
            </a:br>
            <a:endParaRPr lang="en-US" dirty="0" smtClean="0"/>
          </a:p>
          <a:p>
            <a:pPr algn="r"/>
            <a:r>
              <a:rPr lang="en-US" sz="2000" dirty="0" smtClean="0"/>
              <a:t>Author: Pankaj Kumar</a:t>
            </a:r>
          </a:p>
          <a:p>
            <a:pPr algn="r"/>
            <a:r>
              <a:rPr lang="en-US" sz="2000" dirty="0" smtClean="0"/>
              <a:t>Date: 25-01-2018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889383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Enhancements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GUI to display (added flask and </a:t>
            </a:r>
            <a:r>
              <a:rPr lang="en-US" dirty="0" err="1" smtClean="0"/>
              <a:t>javascript</a:t>
            </a:r>
            <a:r>
              <a:rPr lang="en-US" dirty="0" smtClean="0"/>
              <a:t> support)</a:t>
            </a:r>
          </a:p>
          <a:p>
            <a:r>
              <a:rPr lang="en-US" dirty="0" err="1" smtClean="0"/>
              <a:t>Timeseries</a:t>
            </a:r>
            <a:r>
              <a:rPr lang="en-US" dirty="0" smtClean="0"/>
              <a:t> database support for price and volume change analysis(</a:t>
            </a:r>
            <a:r>
              <a:rPr lang="en-US" dirty="0" err="1" smtClean="0"/>
              <a:t>InfluxDB</a:t>
            </a:r>
            <a:r>
              <a:rPr lang="en-US" dirty="0" smtClean="0"/>
              <a:t>)</a:t>
            </a:r>
          </a:p>
          <a:p>
            <a:r>
              <a:rPr lang="en-US" dirty="0" smtClean="0"/>
              <a:t>Event based decision making. Like placing order  (Twisted package)</a:t>
            </a:r>
          </a:p>
          <a:p>
            <a:r>
              <a:rPr lang="en-US" dirty="0" smtClean="0"/>
              <a:t>Signal generation to create order list which can be used for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188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 and Acknowledgement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https://github.com/binance-exchange/binance-official-api-docs/blob/master/rest-api.md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https://bittrex.com/home/api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http://chimera.labs.oreilly.com/books/1234000001802</a:t>
            </a:r>
            <a:r>
              <a:rPr lang="en-US" dirty="0" smtClean="0"/>
              <a:t> </a:t>
            </a:r>
          </a:p>
          <a:p>
            <a:r>
              <a:rPr lang="en-US" dirty="0" smtClean="0"/>
              <a:t>General Assembly Data Science Classes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740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and 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7670" y="1461101"/>
            <a:ext cx="10515600" cy="4351338"/>
          </a:xfrm>
          <a:effectLst>
            <a:softEdge rad="25400"/>
          </a:effectLst>
        </p:spPr>
        <p:txBody>
          <a:bodyPr>
            <a:normAutofit/>
          </a:bodyPr>
          <a:lstStyle/>
          <a:p>
            <a:pPr marL="0" marR="0" lvl="6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500" b="1" i="1" dirty="0" smtClean="0"/>
              <a:t>                                      </a:t>
            </a:r>
          </a:p>
          <a:p>
            <a:pPr marL="0" marR="0" lvl="6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500" b="1" i="1" dirty="0"/>
          </a:p>
          <a:p>
            <a:pPr marL="0" marR="0" lvl="6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4500" b="1" i="1" dirty="0" smtClean="0"/>
          </a:p>
          <a:p>
            <a:pPr marL="0" marR="0" lvl="6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0" b="1" i="1" dirty="0"/>
              <a:t> </a:t>
            </a:r>
            <a:r>
              <a:rPr lang="en-US" sz="10000" b="1" i="1" dirty="0" smtClean="0"/>
              <a:t>             ??</a:t>
            </a:r>
            <a:endParaRPr lang="en-US" sz="10000" b="1" i="1" dirty="0"/>
          </a:p>
        </p:txBody>
      </p:sp>
    </p:spTree>
    <p:extLst>
      <p:ext uri="{BB962C8B-B14F-4D97-AF65-F5344CB8AC3E}">
        <p14:creationId xmlns:p14="http://schemas.microsoft.com/office/powerpoint/2010/main" val="695756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Crypto currencies are growing in popularity and so are the number  exchanges where they are traded</a:t>
            </a:r>
          </a:p>
          <a:p>
            <a:r>
              <a:rPr lang="en-US" dirty="0" smtClean="0"/>
              <a:t>There are multiple exchanges to deal with</a:t>
            </a:r>
          </a:p>
          <a:p>
            <a:r>
              <a:rPr lang="en-US" dirty="0" smtClean="0"/>
              <a:t>They are trading in currency pairs bitcoin and </a:t>
            </a:r>
            <a:r>
              <a:rPr lang="en-US" dirty="0" err="1" smtClean="0"/>
              <a:t>Ethereum</a:t>
            </a:r>
            <a:r>
              <a:rPr lang="en-US" dirty="0" smtClean="0"/>
              <a:t> being most popular one.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08015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eals with analyzing different type of data available on crypto currency exchanges</a:t>
            </a:r>
          </a:p>
          <a:p>
            <a:r>
              <a:rPr lang="en-US" dirty="0" smtClean="0"/>
              <a:t>Analyzing market and general data from a exchange </a:t>
            </a:r>
          </a:p>
          <a:p>
            <a:r>
              <a:rPr lang="en-US" dirty="0" smtClean="0"/>
              <a:t>Trying to compare results from two most popular exchange</a:t>
            </a:r>
          </a:p>
          <a:p>
            <a:pPr lvl="1"/>
            <a:r>
              <a:rPr lang="en-US" dirty="0" err="1" smtClean="0"/>
              <a:t>Binance</a:t>
            </a:r>
            <a:r>
              <a:rPr lang="en-US" dirty="0" smtClean="0"/>
              <a:t>  </a:t>
            </a:r>
          </a:p>
          <a:p>
            <a:pPr lvl="1"/>
            <a:r>
              <a:rPr lang="en-US" dirty="0" err="1" smtClean="0"/>
              <a:t>Bittrex</a:t>
            </a:r>
            <a:endParaRPr lang="en-US" dirty="0" smtClean="0"/>
          </a:p>
          <a:p>
            <a:r>
              <a:rPr lang="en-US" dirty="0" smtClean="0"/>
              <a:t>Providing transparent account actions across different exchanges.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292" y="3724030"/>
            <a:ext cx="539123" cy="277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240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Areas across Different exchange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Arbitrage scope </a:t>
            </a:r>
          </a:p>
          <a:p>
            <a:r>
              <a:rPr lang="en-US" dirty="0" smtClean="0"/>
              <a:t>Commissioning model and service quality</a:t>
            </a:r>
          </a:p>
          <a:p>
            <a:r>
              <a:rPr lang="en-US" dirty="0" smtClean="0"/>
              <a:t>Relative downtimes and popularity </a:t>
            </a:r>
          </a:p>
          <a:p>
            <a:r>
              <a:rPr lang="en-US" dirty="0" smtClean="0"/>
              <a:t>Comparison of tradable commodities</a:t>
            </a:r>
          </a:p>
          <a:p>
            <a:r>
              <a:rPr lang="en-US" dirty="0" smtClean="0"/>
              <a:t>Relative performance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457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Areas for same Exchange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one currency is doing with respect to other.</a:t>
            </a:r>
          </a:p>
          <a:p>
            <a:r>
              <a:rPr lang="en-US" dirty="0" smtClean="0"/>
              <a:t>Is there any other set of data with which a particular currency is related</a:t>
            </a:r>
          </a:p>
          <a:p>
            <a:r>
              <a:rPr lang="en-US" dirty="0" smtClean="0"/>
              <a:t>Result of sentiment analysis on movement of prices and volume</a:t>
            </a:r>
          </a:p>
          <a:p>
            <a:r>
              <a:rPr lang="en-US" dirty="0" smtClean="0"/>
              <a:t>Identification of external and external factors affecting volatility and liquidity of currencies on an exchange.</a:t>
            </a:r>
          </a:p>
          <a:p>
            <a:r>
              <a:rPr lang="en-US" dirty="0" smtClean="0"/>
              <a:t>Identifying stable and volatile currencies.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069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in Dealing with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Exchanges are exposing data in form of </a:t>
            </a:r>
            <a:r>
              <a:rPr lang="en-US" dirty="0" err="1" smtClean="0"/>
              <a:t>json</a:t>
            </a:r>
            <a:r>
              <a:rPr lang="en-US" dirty="0" smtClean="0"/>
              <a:t> </a:t>
            </a:r>
          </a:p>
          <a:p>
            <a:r>
              <a:rPr lang="en-US" dirty="0" smtClean="0"/>
              <a:t>Format is same but structure is different</a:t>
            </a:r>
          </a:p>
          <a:p>
            <a:r>
              <a:rPr lang="en-US" dirty="0" smtClean="0"/>
              <a:t>Different level of details are provided</a:t>
            </a:r>
          </a:p>
          <a:p>
            <a:r>
              <a:rPr lang="en-US" dirty="0" smtClean="0"/>
              <a:t>Streaming vs Text Format</a:t>
            </a:r>
          </a:p>
          <a:p>
            <a:r>
              <a:rPr lang="en-US" dirty="0" smtClean="0"/>
              <a:t>Frequency data change is high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506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Implemented in Project So 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Interface to exchange API’s for data collection</a:t>
            </a:r>
          </a:p>
          <a:p>
            <a:r>
              <a:rPr lang="en-US" dirty="0" smtClean="0"/>
              <a:t>Data persistence to Postgres DB</a:t>
            </a:r>
          </a:p>
          <a:p>
            <a:r>
              <a:rPr lang="en-US" dirty="0" smtClean="0"/>
              <a:t>Creation of universe based on collected data </a:t>
            </a:r>
          </a:p>
          <a:p>
            <a:r>
              <a:rPr lang="en-US" dirty="0" smtClean="0"/>
              <a:t>Arbitrage Analysis for same symbols traded on both exchanges</a:t>
            </a:r>
            <a:endParaRPr lang="en-US" dirty="0" smtClean="0"/>
          </a:p>
          <a:p>
            <a:r>
              <a:rPr lang="en-US" dirty="0" smtClean="0"/>
              <a:t>Universe creation based on all the currency pairs traded on both exchanges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597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Python packages </a:t>
            </a:r>
          </a:p>
          <a:p>
            <a:r>
              <a:rPr lang="en-US" dirty="0" smtClean="0"/>
              <a:t>Rest API for </a:t>
            </a:r>
            <a:r>
              <a:rPr lang="en-US" dirty="0" err="1" smtClean="0"/>
              <a:t>Bittrex</a:t>
            </a:r>
            <a:r>
              <a:rPr lang="en-US" dirty="0" smtClean="0"/>
              <a:t> and </a:t>
            </a:r>
            <a:r>
              <a:rPr lang="en-US" dirty="0" err="1" smtClean="0"/>
              <a:t>Binance</a:t>
            </a:r>
            <a:r>
              <a:rPr lang="en-US" dirty="0" smtClean="0"/>
              <a:t> (requests ,</a:t>
            </a:r>
            <a:r>
              <a:rPr lang="en-US" dirty="0" err="1" smtClean="0"/>
              <a:t>json</a:t>
            </a:r>
            <a:r>
              <a:rPr lang="en-US" dirty="0" smtClean="0"/>
              <a:t> and </a:t>
            </a:r>
            <a:r>
              <a:rPr lang="en-US" dirty="0" err="1" smtClean="0"/>
              <a:t>demjson</a:t>
            </a:r>
            <a:r>
              <a:rPr lang="en-US" dirty="0" smtClean="0"/>
              <a:t> </a:t>
            </a:r>
            <a:r>
              <a:rPr lang="en-US" dirty="0" err="1" smtClean="0"/>
              <a:t>pkg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DB Components (</a:t>
            </a:r>
            <a:r>
              <a:rPr lang="en-US" dirty="0" err="1" smtClean="0"/>
              <a:t>SqlAlchemy</a:t>
            </a:r>
            <a:r>
              <a:rPr lang="en-US" dirty="0" smtClean="0"/>
              <a:t> and </a:t>
            </a:r>
            <a:r>
              <a:rPr lang="en-US" dirty="0" err="1" smtClean="0"/>
              <a:t>postgres</a:t>
            </a:r>
            <a:r>
              <a:rPr lang="en-US" dirty="0" smtClean="0"/>
              <a:t> )</a:t>
            </a:r>
          </a:p>
          <a:p>
            <a:r>
              <a:rPr lang="en-US" dirty="0" smtClean="0"/>
              <a:t>Analysis part (pandas ,</a:t>
            </a:r>
            <a:r>
              <a:rPr lang="en-US" dirty="0" err="1" smtClean="0"/>
              <a:t>sklearn</a:t>
            </a:r>
            <a:r>
              <a:rPr lang="en-US" dirty="0" smtClean="0"/>
              <a:t> )</a:t>
            </a:r>
          </a:p>
          <a:p>
            <a:r>
              <a:rPr lang="en-US" dirty="0" err="1" smtClean="0"/>
              <a:t>Jupyter</a:t>
            </a:r>
            <a:r>
              <a:rPr lang="en-US" dirty="0" smtClean="0"/>
              <a:t> Notebook, </a:t>
            </a:r>
            <a:r>
              <a:rPr lang="en-US" dirty="0" err="1" smtClean="0"/>
              <a:t>Pycharm</a:t>
            </a:r>
            <a:r>
              <a:rPr lang="en-US" dirty="0" smtClean="0"/>
              <a:t> editor , </a:t>
            </a:r>
            <a:r>
              <a:rPr lang="en-US" dirty="0" err="1" smtClean="0"/>
              <a:t>postgres</a:t>
            </a:r>
            <a:r>
              <a:rPr lang="en-US" dirty="0" smtClean="0"/>
              <a:t> DB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152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Science techniques &amp;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Exploratory Analysis </a:t>
            </a:r>
          </a:p>
          <a:p>
            <a:r>
              <a:rPr lang="en-US" dirty="0" smtClean="0"/>
              <a:t>Data analysis </a:t>
            </a:r>
          </a:p>
          <a:p>
            <a:r>
              <a:rPr lang="en-US" dirty="0" smtClean="0"/>
              <a:t>Pandas and python </a:t>
            </a:r>
          </a:p>
          <a:p>
            <a:r>
              <a:rPr lang="en-US" dirty="0" smtClean="0"/>
              <a:t>Regression and Descriptive statistics</a:t>
            </a:r>
          </a:p>
          <a:p>
            <a:r>
              <a:rPr lang="en-US" dirty="0" smtClean="0"/>
              <a:t>Planned to use modeling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1735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384</Words>
  <Application>Microsoft Macintosh PowerPoint</Application>
  <PresentationFormat>Widescreen</PresentationFormat>
  <Paragraphs>66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 Crypto Exchanges Comparison</vt:lpstr>
      <vt:lpstr>Introduction</vt:lpstr>
      <vt:lpstr>Project Goal</vt:lpstr>
      <vt:lpstr>Analysis Areas across Different exchange</vt:lpstr>
      <vt:lpstr>Analysis Areas for same Exchange</vt:lpstr>
      <vt:lpstr>Challenges in Dealing with Data</vt:lpstr>
      <vt:lpstr>What is Implemented in Project So far</vt:lpstr>
      <vt:lpstr>Technical Components</vt:lpstr>
      <vt:lpstr>Data Science techniques &amp; Concepts</vt:lpstr>
      <vt:lpstr>Future Enhancements</vt:lpstr>
      <vt:lpstr>References and Acknowledgement</vt:lpstr>
      <vt:lpstr>Questions and Answers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 Crypto Exchanges Comparison</dc:title>
  <dc:creator>pankaj kumar</dc:creator>
  <cp:lastModifiedBy>pankaj kumar</cp:lastModifiedBy>
  <cp:revision>8</cp:revision>
  <dcterms:created xsi:type="dcterms:W3CDTF">2018-01-26T09:28:47Z</dcterms:created>
  <dcterms:modified xsi:type="dcterms:W3CDTF">2018-01-26T11:23:52Z</dcterms:modified>
</cp:coreProperties>
</file>

<file path=docProps/thumbnail.jpeg>
</file>